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66" r:id="rId3"/>
    <p:sldId id="767" r:id="rId4"/>
    <p:sldId id="734" r:id="rId5"/>
    <p:sldId id="301" r:id="rId6"/>
    <p:sldId id="777" r:id="rId7"/>
    <p:sldId id="491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49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'01'!$G$18:$G$22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'01'!$H$18:$H$22</c:f>
              <c:numCache>
                <c:formatCode>0.00%</c:formatCode>
                <c:ptCount val="5"/>
                <c:pt idx="0">
                  <c:v>0.91665203524967365</c:v>
                </c:pt>
                <c:pt idx="1">
                  <c:v>0.88193624557260919</c:v>
                </c:pt>
                <c:pt idx="2">
                  <c:v>0.84382871536523929</c:v>
                </c:pt>
                <c:pt idx="3">
                  <c:v>0.89029535864978904</c:v>
                </c:pt>
                <c:pt idx="4">
                  <c:v>0.86033199771036062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1-4814-A77C-B14F8BA65B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6945040"/>
        <c:axId val="1236946704"/>
        <c:axId val="0"/>
      </c:bar3DChart>
      <c:catAx>
        <c:axId val="123694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6946704"/>
        <c:crosses val="autoZero"/>
        <c:auto val="1"/>
        <c:lblAlgn val="ctr"/>
        <c:lblOffset val="100"/>
        <c:noMultiLvlLbl val="0"/>
      </c:catAx>
      <c:valAx>
        <c:axId val="123694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694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'01'!$G$18:$G$22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'01'!$H$18:$H$22</c:f>
              <c:numCache>
                <c:formatCode>0.00%</c:formatCode>
                <c:ptCount val="5"/>
                <c:pt idx="0">
                  <c:v>0.86731742588575556</c:v>
                </c:pt>
                <c:pt idx="1">
                  <c:v>0.60144927536231885</c:v>
                </c:pt>
                <c:pt idx="2">
                  <c:v>0.60116644235082994</c:v>
                </c:pt>
                <c:pt idx="3">
                  <c:v>0.80534351145038163</c:v>
                </c:pt>
                <c:pt idx="4">
                  <c:v>0.64230769230769236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F-4FD4-8D52-B3088B0C5C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6945040"/>
        <c:axId val="1236946704"/>
        <c:axId val="0"/>
      </c:bar3DChart>
      <c:catAx>
        <c:axId val="123694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6946704"/>
        <c:crosses val="autoZero"/>
        <c:auto val="1"/>
        <c:lblAlgn val="ctr"/>
        <c:lblOffset val="100"/>
        <c:noMultiLvlLbl val="0"/>
      </c:catAx>
      <c:valAx>
        <c:axId val="123694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694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26/10/2023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26/10/2023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26/10/2023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Agosto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70,35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87,66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501185" y="2295234"/>
            <a:ext cx="2039019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8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</a:t>
            </a:r>
            <a:r>
              <a:rPr lang="es-MX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Agosto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D73EA30-47CD-279F-B744-3D59B3B80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48504"/>
              </p:ext>
            </p:extLst>
          </p:nvPr>
        </p:nvGraphicFramePr>
        <p:xfrm>
          <a:off x="5505299" y="1296140"/>
          <a:ext cx="5915025" cy="463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D73EA30-47CD-279F-B744-3D59B3B80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6940"/>
              </p:ext>
            </p:extLst>
          </p:nvPr>
        </p:nvGraphicFramePr>
        <p:xfrm>
          <a:off x="5634285" y="1393257"/>
          <a:ext cx="5915025" cy="445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2023</Filtro>
    <Orden xmlns="8cf1b8fd-72df-4c21-8306-a5f720778edf">178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C679ABB1-33A4-427E-9BBD-B902F6E7E3E5}"/>
</file>

<file path=customXml/itemProps2.xml><?xml version="1.0" encoding="utf-8"?>
<ds:datastoreItem xmlns:ds="http://schemas.openxmlformats.org/officeDocument/2006/customXml" ds:itemID="{0AE5650B-6841-4AD7-863C-BFD8429341B7}"/>
</file>

<file path=customXml/itemProps3.xml><?xml version="1.0" encoding="utf-8"?>
<ds:datastoreItem xmlns:ds="http://schemas.openxmlformats.org/officeDocument/2006/customXml" ds:itemID="{77C9D232-E353-4D7B-B44B-B01DFD9F98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281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AGOSTO 2023</dc:title>
  <dc:creator>William Camilo  Baracaldo Godoy</dc:creator>
  <cp:lastModifiedBy>Juan David Dominguez Arrieta</cp:lastModifiedBy>
  <cp:revision>155</cp:revision>
  <dcterms:created xsi:type="dcterms:W3CDTF">2023-05-08T00:34:42Z</dcterms:created>
  <dcterms:modified xsi:type="dcterms:W3CDTF">2023-10-26T19:27:01Z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